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B77DA-5D9F-4DFE-9DF0-9E9B4CEB2C66}" type="datetimeFigureOut">
              <a:rPr lang="zh-TW" altLang="en-US" smtClean="0"/>
              <a:t>2020/3/21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8DB9D-1193-4A33-93B3-117E12E8833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1736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1B77DA-5D9F-4DFE-9DF0-9E9B4CEB2C66}" type="datetimeFigureOut">
              <a:rPr lang="zh-TW" altLang="en-US" smtClean="0"/>
              <a:t>2020/3/21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38DB9D-1193-4A33-93B3-117E12E8833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0030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317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715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925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5264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9591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885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b="1" i="1" smtClean="0">
                <a:solidFill>
                  <a:srgbClr val="FFFF00"/>
                </a:solidFill>
              </a:rPr>
              <a:t>Why do we monitor ?   Isolation?</a:t>
            </a:r>
            <a:endParaRPr lang="en-US" sz="4400" b="1" i="1" dirty="0">
              <a:solidFill>
                <a:srgbClr val="FFFF00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4698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sz="3600" smtClean="0">
                <a:solidFill>
                  <a:srgbClr val="FFFF00"/>
                </a:solidFill>
              </a:rPr>
              <a:t>EC Cardio </a:t>
            </a:r>
            <a:r>
              <a:rPr lang="en-US" altLang="zh-TW" sz="3600" smtClean="0"/>
              <a:t>– EC Coupling &amp; Hemodynamic Monitor </a:t>
            </a:r>
            <a:endParaRPr lang="zh-TW" altLang="en-US" sz="3600" dirty="0" smtClean="0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9777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sz="3600" smtClean="0">
                <a:solidFill>
                  <a:srgbClr val="FFFF00"/>
                </a:solidFill>
              </a:rPr>
              <a:t>EC Cardio </a:t>
            </a:r>
            <a:r>
              <a:rPr lang="en-US" altLang="zh-TW" sz="3600" smtClean="0"/>
              <a:t>– EC Coupling &amp; Hemodynamic Monitor </a:t>
            </a:r>
            <a:endParaRPr lang="zh-TW" altLang="en-US" sz="3600" dirty="0" smtClean="0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8766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sz="3600" smtClean="0">
                <a:solidFill>
                  <a:srgbClr val="FFFF00"/>
                </a:solidFill>
              </a:rPr>
              <a:t>EC Cardio </a:t>
            </a:r>
            <a:r>
              <a:rPr lang="en-US" altLang="zh-TW" sz="3600" smtClean="0"/>
              <a:t>– EC Coupling &amp; Hemodynamic Monitor </a:t>
            </a:r>
            <a:endParaRPr lang="zh-TW" altLang="en-US" sz="3600" dirty="0" smtClean="0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7726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sz="3600" smtClean="0">
                <a:solidFill>
                  <a:srgbClr val="FFFF00"/>
                </a:solidFill>
              </a:rPr>
              <a:t>EC Cardio </a:t>
            </a:r>
            <a:r>
              <a:rPr lang="en-US" altLang="zh-TW" sz="3600" smtClean="0"/>
              <a:t>– EC Coupling &amp; Hemodynamic Monitor </a:t>
            </a:r>
            <a:endParaRPr lang="zh-TW" altLang="en-US" sz="3600" dirty="0" smtClean="0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395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2683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9086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432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361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z="5400" smtClean="0">
                <a:ea typeface="新細明體" panose="02020500000000000000" pitchFamily="18" charset="-120"/>
              </a:rPr>
              <a:t>For You</a:t>
            </a:r>
            <a:endParaRPr lang="en-US" altLang="zh-TW" sz="5400" smtClean="0"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589319"/>
      </p:ext>
    </p:extLst>
  </p:cSld>
  <p:clrMapOvr>
    <a:masterClrMapping/>
  </p:clrMapOvr>
  <p:transition advClick="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7389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zh-TW" sz="3600" b="1" smtClean="0">
                <a:solidFill>
                  <a:schemeClr val="bg1"/>
                </a:solidFill>
                <a:latin typeface="+mn-lt"/>
              </a:rPr>
              <a:t>Pressure</a:t>
            </a:r>
            <a:endParaRPr lang="en-US" altLang="zh-TW" sz="3600" b="1" dirty="0">
              <a:solidFill>
                <a:schemeClr val="bg1"/>
              </a:solidFill>
              <a:latin typeface="+mn-lt"/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5972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995613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b="1" smtClean="0">
                <a:solidFill>
                  <a:srgbClr val="0070C0"/>
                </a:solidFill>
                <a:latin typeface="Arial" charset="0"/>
              </a:rPr>
              <a:t>The human cardiovascular system: one way cycle and close with double circulation</a:t>
            </a:r>
            <a:endParaRPr lang="en-US" sz="2000" b="1" dirty="0">
              <a:solidFill>
                <a:srgbClr val="0070C0"/>
              </a:solidFill>
              <a:latin typeface="Arial" charset="0"/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663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sz="6000" b="1" smtClean="0">
                <a:solidFill>
                  <a:srgbClr val="FFFF00"/>
                </a:solidFill>
              </a:rPr>
              <a:t>Measurements on Heart !!!</a:t>
            </a:r>
            <a:endParaRPr lang="zh-TW" altLang="en-US" sz="6000" b="1" dirty="0">
              <a:solidFill>
                <a:srgbClr val="FFFF00"/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16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140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513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338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565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eaLnBrk="1" hangingPunct="1">
              <a:defRPr/>
            </a:pPr>
            <a:r>
              <a:rPr lang="en-US" sz="3600" b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Hemodynamic Effects of Management Support</a:t>
            </a:r>
            <a:endParaRPr lang="en-US" sz="3600" b="1" baseline="1000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28735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784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</Words>
  <Application>Microsoft Office PowerPoint</Application>
  <PresentationFormat>寬螢幕</PresentationFormat>
  <Paragraphs>10</Paragraphs>
  <Slides>27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27</vt:i4>
      </vt:variant>
    </vt:vector>
  </HeadingPairs>
  <TitlesOfParts>
    <vt:vector size="32" baseType="lpstr"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Measurements on Heart !!!</vt:lpstr>
      <vt:lpstr>PowerPoint 簡報</vt:lpstr>
      <vt:lpstr>PowerPoint 簡報</vt:lpstr>
      <vt:lpstr>PowerPoint 簡報</vt:lpstr>
      <vt:lpstr>PowerPoint 簡報</vt:lpstr>
      <vt:lpstr>Hemodynamic Effects of Management Support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Why do we monitor ?   Isolation?</vt:lpstr>
      <vt:lpstr>EC Cardio – EC Coupling &amp; Hemodynamic Monitor </vt:lpstr>
      <vt:lpstr>EC Cardio – EC Coupling &amp; Hemodynamic Monitor </vt:lpstr>
      <vt:lpstr>EC Cardio – EC Coupling &amp; Hemodynamic Monitor </vt:lpstr>
      <vt:lpstr>EC Cardio – EC Coupling &amp; Hemodynamic Monitor </vt:lpstr>
      <vt:lpstr>PowerPoint 簡報</vt:lpstr>
      <vt:lpstr>PowerPoint 簡報</vt:lpstr>
      <vt:lpstr>PowerPoint 簡報</vt:lpstr>
      <vt:lpstr>For You</vt:lpstr>
      <vt:lpstr>PowerPoint 簡報</vt:lpstr>
      <vt:lpstr>Pressure</vt:lpstr>
      <vt:lpstr>PowerPoint 簡報</vt:lpstr>
      <vt:lpstr>The human cardiovascular system: one way cycle and close with double circulation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ftj</dc:creator>
  <cp:lastModifiedBy>ftj</cp:lastModifiedBy>
  <cp:revision>1</cp:revision>
  <dcterms:created xsi:type="dcterms:W3CDTF">2020-03-21T04:54:58Z</dcterms:created>
  <dcterms:modified xsi:type="dcterms:W3CDTF">2020-03-21T04:54:58Z</dcterms:modified>
</cp:coreProperties>
</file>

<file path=docProps/thumbnail.jpeg>
</file>